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3C201-47E5-48B3-82B4-6C1B7F9F3D0E}" v="2" dt="2025-02-18T13:46:24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364532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Disclosure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362DA1ED-EE60-AB07-1594-BA24A1753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02527"/>
              </p:ext>
            </p:extLst>
          </p:nvPr>
        </p:nvGraphicFramePr>
        <p:xfrm>
          <a:off x="282146" y="1256807"/>
          <a:ext cx="50916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78">
                  <a:extLst>
                    <a:ext uri="{9D8B030D-6E8A-4147-A177-3AD203B41FA5}">
                      <a16:colId xmlns:a16="http://schemas.microsoft.com/office/drawing/2014/main" val="2272984943"/>
                    </a:ext>
                  </a:extLst>
                </a:gridCol>
                <a:gridCol w="4658604">
                  <a:extLst>
                    <a:ext uri="{9D8B030D-6E8A-4147-A177-3AD203B41FA5}">
                      <a16:colId xmlns:a16="http://schemas.microsoft.com/office/drawing/2014/main" val="515372601"/>
                    </a:ext>
                  </a:extLst>
                </a:gridCol>
              </a:tblGrid>
              <a:tr h="226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88204"/>
                  </a:ext>
                </a:extLst>
              </a:tr>
              <a:tr h="226947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Yes, Please Specify: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0930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77E85BD-3466-D467-309F-AE8536833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94444"/>
              </p:ext>
            </p:extLst>
          </p:nvPr>
        </p:nvGraphicFramePr>
        <p:xfrm>
          <a:off x="282146" y="2321051"/>
          <a:ext cx="11704643" cy="33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956">
                  <a:extLst>
                    <a:ext uri="{9D8B030D-6E8A-4147-A177-3AD203B41FA5}">
                      <a16:colId xmlns:a16="http://schemas.microsoft.com/office/drawing/2014/main" val="1614503872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1119529653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3408886389"/>
                    </a:ext>
                  </a:extLst>
                </a:gridCol>
                <a:gridCol w="1077363">
                  <a:extLst>
                    <a:ext uri="{9D8B030D-6E8A-4147-A177-3AD203B41FA5}">
                      <a16:colId xmlns:a16="http://schemas.microsoft.com/office/drawing/2014/main" val="3732348349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130001875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3556099426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525641718"/>
                    </a:ext>
                  </a:extLst>
                </a:gridCol>
                <a:gridCol w="1059255">
                  <a:extLst>
                    <a:ext uri="{9D8B030D-6E8A-4147-A177-3AD203B41FA5}">
                      <a16:colId xmlns:a16="http://schemas.microsoft.com/office/drawing/2014/main" val="3836909311"/>
                    </a:ext>
                  </a:extLst>
                </a:gridCol>
                <a:gridCol w="1140739">
                  <a:extLst>
                    <a:ext uri="{9D8B030D-6E8A-4147-A177-3AD203B41FA5}">
                      <a16:colId xmlns:a16="http://schemas.microsoft.com/office/drawing/2014/main" val="12205755"/>
                    </a:ext>
                  </a:extLst>
                </a:gridCol>
              </a:tblGrid>
              <a:tr h="10319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Company Name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Honoraria/</a:t>
                      </a:r>
                    </a:p>
                    <a:p>
                      <a:r>
                        <a:rPr lang="en-US" sz="1400" dirty="0"/>
                        <a:t>Expenses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Consulting/ Advisory Board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Royalties/ Patent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Ownership/ Equity Position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  <a:p>
                      <a:r>
                        <a:rPr lang="en-US" sz="1400" dirty="0"/>
                        <a:t>(please specify)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14162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r>
                        <a:rPr lang="en-US" dirty="0"/>
                        <a:t>Example: Company </a:t>
                      </a:r>
                      <a:r>
                        <a:rPr lang="en-US" dirty="0" err="1"/>
                        <a:t>xyz</a:t>
                      </a:r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7999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5481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46813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590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3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F563B-F422-E29B-5CCA-3C73DC111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33D7-6019-E958-5B00-AA68D13E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CB12-2D6C-C113-E7D3-CF553046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52687F3-1232-4AE5-B1A3-1A4913F80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51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Faculty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Adam Bouchard</cp:lastModifiedBy>
  <cp:revision>61</cp:revision>
  <dcterms:created xsi:type="dcterms:W3CDTF">2014-11-13T11:48:20Z</dcterms:created>
  <dcterms:modified xsi:type="dcterms:W3CDTF">2025-02-18T13:47:45Z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