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4"/>
  </p:sldMasterIdLst>
  <p:handoutMasterIdLst>
    <p:handoutMasterId r:id="rId7"/>
  </p:handoutMasterIdLst>
  <p:sldIdLst>
    <p:sldId id="262" r:id="rId5"/>
    <p:sldId id="263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3A5A"/>
    <a:srgbClr val="204099"/>
    <a:srgbClr val="3EC2CF"/>
    <a:srgbClr val="ED1B23"/>
    <a:srgbClr val="925D9C"/>
    <a:srgbClr val="1A276D"/>
    <a:srgbClr val="FDB913"/>
    <a:srgbClr val="8EC0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50" autoAdjust="0"/>
    <p:restoredTop sz="94660"/>
  </p:normalViewPr>
  <p:slideViewPr>
    <p:cSldViewPr snapToGrid="0">
      <p:cViewPr varScale="1">
        <p:scale>
          <a:sx n="145" d="100"/>
          <a:sy n="145" d="100"/>
        </p:scale>
        <p:origin x="192" y="34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FDE3F3-8323-476F-B5B7-348E52CE7CB1}" type="datetimeFigureOut">
              <a:rPr lang="en-US" smtClean="0"/>
              <a:t>6/17/24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B4C5C-3B26-43FB-BE83-0057D0CD1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378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826" y="1496290"/>
            <a:ext cx="11722443" cy="2260807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826" y="3849173"/>
            <a:ext cx="11722443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850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82145" y="1307508"/>
            <a:ext cx="11716265" cy="4869456"/>
          </a:xfrm>
        </p:spPr>
        <p:txBody>
          <a:bodyPr/>
          <a:lstStyle>
            <a:lvl1pPr>
              <a:buClr>
                <a:srgbClr val="3EC2CF"/>
              </a:buClr>
              <a:defRPr/>
            </a:lvl1pPr>
            <a:lvl2pPr>
              <a:buClr>
                <a:srgbClr val="3EC2CF"/>
              </a:buClr>
              <a:defRPr/>
            </a:lvl2pPr>
            <a:lvl3pPr>
              <a:buClr>
                <a:srgbClr val="3EC2CF"/>
              </a:buClr>
              <a:defRPr/>
            </a:lvl3pPr>
            <a:lvl4pPr>
              <a:buClr>
                <a:srgbClr val="3EC2CF"/>
              </a:buClr>
              <a:defRPr/>
            </a:lvl4pPr>
            <a:lvl5pPr>
              <a:buClr>
                <a:srgbClr val="3EC2CF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B43E4-50CA-4C2C-85A5-96A86E051D44}" type="datetimeFigureOut">
              <a:rPr lang="en-GB" smtClean="0"/>
              <a:pPr/>
              <a:t>17/06/2024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9796-0FD2-4F37-8FD7-CF9BDE84C19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0805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82145" y="1345247"/>
            <a:ext cx="5727357" cy="4831716"/>
          </a:xfrm>
        </p:spPr>
        <p:txBody>
          <a:bodyPr/>
          <a:lstStyle>
            <a:lvl1pPr>
              <a:buClr>
                <a:srgbClr val="3EC2CF"/>
              </a:buClr>
              <a:defRPr/>
            </a:lvl1pPr>
            <a:lvl2pPr>
              <a:buClr>
                <a:srgbClr val="3EC2CF"/>
              </a:buClr>
              <a:defRPr/>
            </a:lvl2pPr>
            <a:lvl3pPr>
              <a:buClr>
                <a:srgbClr val="3EC2CF"/>
              </a:buClr>
              <a:defRPr/>
            </a:lvl3pPr>
            <a:lvl4pPr>
              <a:buClr>
                <a:srgbClr val="3EC2CF"/>
              </a:buClr>
              <a:defRPr/>
            </a:lvl4pPr>
            <a:lvl5pPr>
              <a:buClr>
                <a:srgbClr val="3EC2CF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199" y="1345247"/>
            <a:ext cx="5727357" cy="4831716"/>
          </a:xfrm>
        </p:spPr>
        <p:txBody>
          <a:bodyPr/>
          <a:lstStyle>
            <a:lvl1pPr>
              <a:buClr>
                <a:srgbClr val="3EC2CF"/>
              </a:buClr>
              <a:defRPr/>
            </a:lvl1pPr>
            <a:lvl2pPr>
              <a:buClr>
                <a:srgbClr val="3EC2CF"/>
              </a:buClr>
              <a:defRPr/>
            </a:lvl2pPr>
            <a:lvl3pPr>
              <a:buClr>
                <a:srgbClr val="3EC2CF"/>
              </a:buClr>
              <a:defRPr/>
            </a:lvl3pPr>
            <a:lvl4pPr>
              <a:buClr>
                <a:srgbClr val="3EC2CF"/>
              </a:buClr>
              <a:defRPr/>
            </a:lvl4pPr>
            <a:lvl5pPr>
              <a:buClr>
                <a:srgbClr val="3EC2CF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B43E4-50CA-4C2C-85A5-96A86E051D44}" type="datetimeFigureOut">
              <a:rPr lang="en-GB" smtClean="0"/>
              <a:pPr/>
              <a:t>17/06/2024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9796-0FD2-4F37-8FD7-CF9BDE84C19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4687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B43E4-50CA-4C2C-85A5-96A86E051D44}" type="datetimeFigureOut">
              <a:rPr lang="en-GB" smtClean="0"/>
              <a:pPr/>
              <a:t>17/06/2024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9796-0FD2-4F37-8FD7-CF9BDE84C19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4470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307" y="267855"/>
            <a:ext cx="3932237" cy="1789545"/>
          </a:xfrm>
        </p:spPr>
        <p:txBody>
          <a:bodyPr anchor="b"/>
          <a:lstStyle>
            <a:lvl1pPr>
              <a:defRPr sz="3200">
                <a:solidFill>
                  <a:srgbClr val="0B3A5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55287" y="267855"/>
            <a:ext cx="6017149" cy="5593196"/>
          </a:xfrm>
        </p:spPr>
        <p:txBody>
          <a:bodyPr/>
          <a:lstStyle>
            <a:lvl1pPr>
              <a:buClr>
                <a:srgbClr val="3EC2CF"/>
              </a:buClr>
              <a:defRPr sz="3200"/>
            </a:lvl1pPr>
            <a:lvl2pPr>
              <a:buClr>
                <a:srgbClr val="3EC2CF"/>
              </a:buClr>
              <a:defRPr sz="2800"/>
            </a:lvl2pPr>
            <a:lvl3pPr>
              <a:buClr>
                <a:srgbClr val="3EC2CF"/>
              </a:buClr>
              <a:defRPr sz="2400"/>
            </a:lvl3pPr>
            <a:lvl4pPr>
              <a:buClr>
                <a:srgbClr val="3EC2CF"/>
              </a:buClr>
              <a:defRPr sz="2000"/>
            </a:lvl4pPr>
            <a:lvl5pPr>
              <a:buClr>
                <a:srgbClr val="3EC2CF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4307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B43E4-50CA-4C2C-85A5-96A86E051D44}" type="datetimeFigureOut">
              <a:rPr lang="en-GB" smtClean="0"/>
              <a:pPr/>
              <a:t>17/06/2024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9796-0FD2-4F37-8FD7-CF9BDE84C19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6279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2146" y="241558"/>
            <a:ext cx="10091057" cy="8007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2146" y="1346886"/>
            <a:ext cx="11728622" cy="47065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13026" y="6356350"/>
            <a:ext cx="953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6/17/24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49276" y="6356350"/>
            <a:ext cx="5594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0219" y="6356350"/>
            <a:ext cx="6899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408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4" r:id="rId3"/>
    <p:sldLayoutId id="2147483676" r:id="rId4"/>
    <p:sldLayoutId id="214748367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B3A5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43C1C4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3C1C4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3C1C4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3C1C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3C1C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5199" y="364532"/>
            <a:ext cx="6041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Title holder in this location</a:t>
            </a:r>
          </a:p>
        </p:txBody>
      </p:sp>
    </p:spTree>
    <p:extLst>
      <p:ext uri="{BB962C8B-B14F-4D97-AF65-F5344CB8AC3E}">
        <p14:creationId xmlns:p14="http://schemas.microsoft.com/office/powerpoint/2010/main" val="1301640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8035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eb3f7de7-c935-4ca6-a12c-1f73773710ec" xsi:nil="true"/>
    <_ip_UnifiedCompliancePolicyProperties xmlns="http://schemas.microsoft.com/sharepoint/v3" xsi:nil="true"/>
    <lcf76f155ced4ddcb4097134ff3c332f xmlns="f41fa17a-99c4-4c5f-bcb4-a52bd907e64f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B846DA9B026F47BC126C9C0F736397" ma:contentTypeVersion="20" ma:contentTypeDescription="Create a new document." ma:contentTypeScope="" ma:versionID="34c39153c5441549733f7f01d5ad735c">
  <xsd:schema xmlns:xsd="http://www.w3.org/2001/XMLSchema" xmlns:xs="http://www.w3.org/2001/XMLSchema" xmlns:p="http://schemas.microsoft.com/office/2006/metadata/properties" xmlns:ns1="http://schemas.microsoft.com/sharepoint/v3" xmlns:ns2="f41fa17a-99c4-4c5f-bcb4-a52bd907e64f" xmlns:ns3="eb3f7de7-c935-4ca6-a12c-1f73773710ec" targetNamespace="http://schemas.microsoft.com/office/2006/metadata/properties" ma:root="true" ma:fieldsID="c1e035ba8e9164686e32a80a6e876d02" ns1:_="" ns2:_="" ns3:_="">
    <xsd:import namespace="http://schemas.microsoft.com/sharepoint/v3"/>
    <xsd:import namespace="f41fa17a-99c4-4c5f-bcb4-a52bd907e64f"/>
    <xsd:import namespace="eb3f7de7-c935-4ca6-a12c-1f73773710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1fa17a-99c4-4c5f-bcb4-a52bd907e6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2109C56-8390-45B6-A6A9-317710A650F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05E951-2409-4249-8FC4-F9ECEFF302DF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eb3f7de7-c935-4ca6-a12c-1f73773710ec"/>
    <ds:schemaRef ds:uri="f41fa17a-99c4-4c5f-bcb4-a52bd907e64f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52687F3-1232-4AE5-B1A3-1A4913F809DC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488</TotalTime>
  <Words>5</Words>
  <Application>Microsoft Macintosh PowerPoint</Application>
  <PresentationFormat>Widescreen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PowerPoint Presentation</vt:lpstr>
    </vt:vector>
  </TitlesOfParts>
  <Company>Kenes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Yavor Altakov</dc:creator>
  <cp:lastModifiedBy>Lloyd Schroeder</cp:lastModifiedBy>
  <cp:revision>60</cp:revision>
  <dcterms:created xsi:type="dcterms:W3CDTF">2014-11-13T11:48:20Z</dcterms:created>
  <dcterms:modified xsi:type="dcterms:W3CDTF">2024-06-17T11:11:31Z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0x01010085B846DA9B026F47BC126C9C0F736397</vt:lpwstr>
  </property>
</Properties>
</file>