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8"/>
  </p:handoutMasterIdLst>
  <p:sldIdLst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A5A"/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DFDAB-5D4B-4A13-A9FB-E1C7799405BC}" v="3" dt="2024-02-12T10:31:31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6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496290"/>
            <a:ext cx="11722443" cy="226080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267855"/>
            <a:ext cx="3932237" cy="1789545"/>
          </a:xfrm>
        </p:spPr>
        <p:txBody>
          <a:bodyPr anchor="b"/>
          <a:lstStyle>
            <a:lvl1pPr>
              <a:defRPr sz="3200">
                <a:solidFill>
                  <a:srgbClr val="0B3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267855"/>
            <a:ext cx="6017149" cy="5593196"/>
          </a:xfrm>
        </p:spPr>
        <p:txBody>
          <a:bodyPr/>
          <a:lstStyle>
            <a:lvl1pPr>
              <a:buClr>
                <a:srgbClr val="3EC2CF"/>
              </a:buClr>
              <a:defRPr sz="3200"/>
            </a:lvl1pPr>
            <a:lvl2pPr>
              <a:buClr>
                <a:srgbClr val="3EC2CF"/>
              </a:buClr>
              <a:defRPr sz="2800"/>
            </a:lvl2pPr>
            <a:lvl3pPr>
              <a:buClr>
                <a:srgbClr val="3EC2CF"/>
              </a:buClr>
              <a:defRPr sz="2400"/>
            </a:lvl3pPr>
            <a:lvl4pPr>
              <a:buClr>
                <a:srgbClr val="3EC2CF"/>
              </a:buClr>
              <a:defRPr sz="2000"/>
            </a:lvl4pPr>
            <a:lvl5pPr>
              <a:buClr>
                <a:srgbClr val="3EC2C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3026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9276" y="6356350"/>
            <a:ext cx="5594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0219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B3A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3C1C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3C1C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4979" y="286895"/>
            <a:ext cx="604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holder in this 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66ABA-4749-30BE-C0B0-B585744E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280" y="5720079"/>
            <a:ext cx="773867" cy="7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A5E740-854A-40B5-2AB3-318E6F40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noFill/>
        </p:spPr>
        <p:txBody>
          <a:bodyPr/>
          <a:lstStyle/>
          <a:p>
            <a:r>
              <a:rPr lang="en-US" dirty="0"/>
              <a:t>Faculty Disclosure</a:t>
            </a:r>
          </a:p>
        </p:txBody>
      </p:sp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8A6BC427-55C0-E5F9-A181-00B223BB3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57498"/>
              </p:ext>
            </p:extLst>
          </p:nvPr>
        </p:nvGraphicFramePr>
        <p:xfrm>
          <a:off x="282146" y="1206415"/>
          <a:ext cx="509168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78">
                  <a:extLst>
                    <a:ext uri="{9D8B030D-6E8A-4147-A177-3AD203B41FA5}">
                      <a16:colId xmlns:a16="http://schemas.microsoft.com/office/drawing/2014/main" val="2272984943"/>
                    </a:ext>
                  </a:extLst>
                </a:gridCol>
                <a:gridCol w="4658604">
                  <a:extLst>
                    <a:ext uri="{9D8B030D-6E8A-4147-A177-3AD203B41FA5}">
                      <a16:colId xmlns:a16="http://schemas.microsoft.com/office/drawing/2014/main" val="515372601"/>
                    </a:ext>
                  </a:extLst>
                </a:gridCol>
              </a:tblGrid>
              <a:tr h="2269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No, Nothing to Disclose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88204"/>
                  </a:ext>
                </a:extLst>
              </a:tr>
              <a:tr h="226947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Yes, Please Specify: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00930"/>
                  </a:ext>
                </a:extLst>
              </a:tr>
            </a:tbl>
          </a:graphicData>
        </a:graphic>
      </p:graphicFrame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540BDC31-3EF3-7E56-1F88-2C60DDD3E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4897"/>
              </p:ext>
            </p:extLst>
          </p:nvPr>
        </p:nvGraphicFramePr>
        <p:xfrm>
          <a:off x="282146" y="2321051"/>
          <a:ext cx="11704643" cy="330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956">
                  <a:extLst>
                    <a:ext uri="{9D8B030D-6E8A-4147-A177-3AD203B41FA5}">
                      <a16:colId xmlns:a16="http://schemas.microsoft.com/office/drawing/2014/main" val="1614503872"/>
                    </a:ext>
                  </a:extLst>
                </a:gridCol>
                <a:gridCol w="1113576">
                  <a:extLst>
                    <a:ext uri="{9D8B030D-6E8A-4147-A177-3AD203B41FA5}">
                      <a16:colId xmlns:a16="http://schemas.microsoft.com/office/drawing/2014/main" val="1119529653"/>
                    </a:ext>
                  </a:extLst>
                </a:gridCol>
                <a:gridCol w="1013988">
                  <a:extLst>
                    <a:ext uri="{9D8B030D-6E8A-4147-A177-3AD203B41FA5}">
                      <a16:colId xmlns:a16="http://schemas.microsoft.com/office/drawing/2014/main" val="3408886389"/>
                    </a:ext>
                  </a:extLst>
                </a:gridCol>
                <a:gridCol w="1077363">
                  <a:extLst>
                    <a:ext uri="{9D8B030D-6E8A-4147-A177-3AD203B41FA5}">
                      <a16:colId xmlns:a16="http://schemas.microsoft.com/office/drawing/2014/main" val="3732348349"/>
                    </a:ext>
                  </a:extLst>
                </a:gridCol>
                <a:gridCol w="1032095">
                  <a:extLst>
                    <a:ext uri="{9D8B030D-6E8A-4147-A177-3AD203B41FA5}">
                      <a16:colId xmlns:a16="http://schemas.microsoft.com/office/drawing/2014/main" val="2130001875"/>
                    </a:ext>
                  </a:extLst>
                </a:gridCol>
                <a:gridCol w="1041148">
                  <a:extLst>
                    <a:ext uri="{9D8B030D-6E8A-4147-A177-3AD203B41FA5}">
                      <a16:colId xmlns:a16="http://schemas.microsoft.com/office/drawing/2014/main" val="3556099426"/>
                    </a:ext>
                  </a:extLst>
                </a:gridCol>
                <a:gridCol w="1104523">
                  <a:extLst>
                    <a:ext uri="{9D8B030D-6E8A-4147-A177-3AD203B41FA5}">
                      <a16:colId xmlns:a16="http://schemas.microsoft.com/office/drawing/2014/main" val="3525641718"/>
                    </a:ext>
                  </a:extLst>
                </a:gridCol>
                <a:gridCol w="1059255">
                  <a:extLst>
                    <a:ext uri="{9D8B030D-6E8A-4147-A177-3AD203B41FA5}">
                      <a16:colId xmlns:a16="http://schemas.microsoft.com/office/drawing/2014/main" val="3836909311"/>
                    </a:ext>
                  </a:extLst>
                </a:gridCol>
                <a:gridCol w="1140739">
                  <a:extLst>
                    <a:ext uri="{9D8B030D-6E8A-4147-A177-3AD203B41FA5}">
                      <a16:colId xmlns:a16="http://schemas.microsoft.com/office/drawing/2014/main" val="12205755"/>
                    </a:ext>
                  </a:extLst>
                </a:gridCol>
              </a:tblGrid>
              <a:tr h="103190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Company Name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Honoraria/</a:t>
                      </a:r>
                    </a:p>
                    <a:p>
                      <a:r>
                        <a:rPr lang="en-US" sz="1400" dirty="0"/>
                        <a:t>Expenses 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Consulting/ Advisory Board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 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Royalties/ Patent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Ownership/ Equity Position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</a:t>
                      </a:r>
                    </a:p>
                    <a:p>
                      <a:r>
                        <a:rPr lang="en-US" sz="1400" dirty="0"/>
                        <a:t>(please specify)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0B3A5A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214162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r>
                        <a:rPr lang="en-US" dirty="0"/>
                        <a:t>Example: Company </a:t>
                      </a:r>
                      <a:r>
                        <a:rPr lang="en-US" dirty="0" err="1"/>
                        <a:t>xyz</a:t>
                      </a:r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79998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54818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46813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2590"/>
                  </a:ext>
                </a:extLst>
              </a:tr>
              <a:tr h="454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2CCD0">
                        <a:alpha val="7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3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9B7F-DD1A-A22D-EB0D-5D3D9EB2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3C51-A184-B239-D1D4-043CD8853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7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F340F990D7C60B4F83E14E8E08F02F09" ma:contentTypeVersion="15" ma:contentTypeDescription="" ma:contentTypeScope="" ma:versionID="12e35ea241560088cd5b8a0f6a0a25eb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e85fa6d0-b7cb-4f6a-8f46-6fd664604622" targetNamespace="http://schemas.microsoft.com/office/2006/metadata/properties" ma:root="true" ma:fieldsID="c0ce45d58ec8848259d3bdc54b2fda5f" ns1:_="" ns2:_="" ns3:_="">
    <xsd:import namespace="http://schemas.microsoft.com/sharepoint/v3"/>
    <xsd:import namespace="eb3f7de7-c935-4ca6-a12c-1f73773710ec"/>
    <xsd:import namespace="e85fa6d0-b7cb-4f6a-8f46-6fd664604622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fa6d0-b7cb-4f6a-8f46-6fd664604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e85fa6d0-b7cb-4f6a-8f46-6fd664604622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014BEDF2-E257-4206-B9CD-80E3725118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e85fa6d0-b7cb-4f6a-8f46-6fd664604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05E951-2409-4249-8FC4-F9ECEFF302D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eb3f7de7-c935-4ca6-a12c-1f73773710ec"/>
    <ds:schemaRef ds:uri="e85fa6d0-b7cb-4f6a-8f46-6fd664604622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51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Faculty Disclosure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Adam Bouchard</cp:lastModifiedBy>
  <cp:revision>61</cp:revision>
  <dcterms:created xsi:type="dcterms:W3CDTF">2014-11-13T11:48:20Z</dcterms:created>
  <dcterms:modified xsi:type="dcterms:W3CDTF">2024-02-18T12:23:27Z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0x01010037EA2DD516505C4D92B92F8677CFB68500F340F990D7C60B4F83E14E8E08F02F09</vt:lpwstr>
  </property>
  <property fmtid="{D5CDD505-2E9C-101B-9397-08002B2CF9AE}" pid="3" name="MediaServiceImageTags">
    <vt:lpwstr/>
  </property>
</Properties>
</file>