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7"/>
  </p:handoutMasterIdLst>
  <p:sldIdLst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A5A"/>
    <a:srgbClr val="204099"/>
    <a:srgbClr val="3EC2CF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et Popova" userId="7fe98c01-8dc5-468f-ac77-43c1f154ce43" providerId="ADAL" clId="{99633CFB-D759-401E-A2FA-DF6303A30505}"/>
    <pc:docChg chg="modSld">
      <pc:chgData name="Ivet Popova" userId="7fe98c01-8dc5-468f-ac77-43c1f154ce43" providerId="ADAL" clId="{99633CFB-D759-401E-A2FA-DF6303A30505}" dt="2023-09-27T13:03:02.660" v="3" actId="1038"/>
      <pc:docMkLst>
        <pc:docMk/>
      </pc:docMkLst>
      <pc:sldChg chg="addSp modSp mod">
        <pc:chgData name="Ivet Popova" userId="7fe98c01-8dc5-468f-ac77-43c1f154ce43" providerId="ADAL" clId="{99633CFB-D759-401E-A2FA-DF6303A30505}" dt="2023-09-27T13:03:02.660" v="3" actId="1038"/>
        <pc:sldMkLst>
          <pc:docMk/>
          <pc:sldMk cId="1301640651" sldId="262"/>
        </pc:sldMkLst>
        <pc:picChg chg="add mod">
          <ac:chgData name="Ivet Popova" userId="7fe98c01-8dc5-468f-ac77-43c1f154ce43" providerId="ADAL" clId="{99633CFB-D759-401E-A2FA-DF6303A30505}" dt="2023-09-27T13:03:02.660" v="3" actId="1038"/>
          <ac:picMkLst>
            <pc:docMk/>
            <pc:sldMk cId="1301640651" sldId="262"/>
            <ac:picMk id="3" creationId="{0BE66ABA-4749-30BE-C0B0-B585744E1E6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496290"/>
            <a:ext cx="11722443" cy="226080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145" y="1307508"/>
            <a:ext cx="11716265" cy="486945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2145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267855"/>
            <a:ext cx="3932237" cy="1789545"/>
          </a:xfrm>
        </p:spPr>
        <p:txBody>
          <a:bodyPr anchor="b"/>
          <a:lstStyle>
            <a:lvl1pPr>
              <a:defRPr sz="3200">
                <a:solidFill>
                  <a:srgbClr val="0B3A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7" y="267855"/>
            <a:ext cx="6017149" cy="5593196"/>
          </a:xfrm>
        </p:spPr>
        <p:txBody>
          <a:bodyPr/>
          <a:lstStyle>
            <a:lvl1pPr>
              <a:buClr>
                <a:srgbClr val="3EC2CF"/>
              </a:buClr>
              <a:defRPr sz="3200"/>
            </a:lvl1pPr>
            <a:lvl2pPr>
              <a:buClr>
                <a:srgbClr val="3EC2CF"/>
              </a:buClr>
              <a:defRPr sz="2800"/>
            </a:lvl2pPr>
            <a:lvl3pPr>
              <a:buClr>
                <a:srgbClr val="3EC2CF"/>
              </a:buClr>
              <a:defRPr sz="2400"/>
            </a:lvl3pPr>
            <a:lvl4pPr>
              <a:buClr>
                <a:srgbClr val="3EC2CF"/>
              </a:buClr>
              <a:defRPr sz="2000"/>
            </a:lvl4pPr>
            <a:lvl5pPr>
              <a:buClr>
                <a:srgbClr val="3EC2CF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27/09/2023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3026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276" y="6356350"/>
            <a:ext cx="5594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0219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B3A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3C1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199" y="364532"/>
            <a:ext cx="604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holder in this 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66ABA-4749-30BE-C0B0-B585744E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280" y="5720079"/>
            <a:ext cx="773867" cy="7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9" ma:contentTypeDescription="Create a new document." ma:contentTypeScope="" ma:versionID="ca7f634443aa9134b9882ccd5ce4811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61f349a54716eed0bd179375f8ccdd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31CFD4-72FB-4CCB-8201-4ACBDA04FC64}"/>
</file>

<file path=customXml/itemProps2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05E951-2409-4249-8FC4-F9ECEFF302DF}">
  <ds:schemaRefs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eb3f7de7-c935-4ca6-a12c-1f73773710ec"/>
    <ds:schemaRef ds:uri="f41fa17a-99c4-4c5f-bcb4-a52bd907e6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5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Ivet Popova</cp:lastModifiedBy>
  <cp:revision>59</cp:revision>
  <dcterms:created xsi:type="dcterms:W3CDTF">2014-11-13T11:48:20Z</dcterms:created>
  <dcterms:modified xsi:type="dcterms:W3CDTF">2023-09-27T13:03:08Z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