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37" autoAdjust="0"/>
  </p:normalViewPr>
  <p:slideViewPr>
    <p:cSldViewPr snapToGrid="0">
      <p:cViewPr varScale="1">
        <p:scale>
          <a:sx n="17" d="100"/>
          <a:sy n="17" d="100"/>
        </p:scale>
        <p:origin x="3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13/03/2023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13/03/2023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13/03/2023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13/03/2023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13/03/2023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13/03/2023</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lcf76f155ced4ddcb4097134ff3c332f xmlns="b026d642-3192-4990-ae41-d5a8895f041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18D6B9E0A759A64E8F475C2084CAFFCF" ma:contentTypeVersion="10" ma:contentTypeDescription="" ma:contentTypeScope="" ma:versionID="2f240695f804dec52c6c424a89d0929f">
  <xsd:schema xmlns:xsd="http://www.w3.org/2001/XMLSchema" xmlns:xs="http://www.w3.org/2001/XMLSchema" xmlns:p="http://schemas.microsoft.com/office/2006/metadata/properties" xmlns:ns2="eb3f7de7-c935-4ca6-a12c-1f73773710ec" xmlns:ns3="b026d642-3192-4990-ae41-d5a8895f041a" targetNamespace="http://schemas.microsoft.com/office/2006/metadata/properties" ma:root="true" ma:fieldsID="a7e29c3177df3c8a4e9c8963a974c016" ns2:_="" ns3:_="">
    <xsd:import namespace="eb3f7de7-c935-4ca6-a12c-1f73773710ec"/>
    <xsd:import namespace="b026d642-3192-4990-ae41-d5a8895f041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8"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026d642-3192-4990-ae41-d5a8895f041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LengthInSeconds" ma:index="2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2.xml><?xml version="1.0" encoding="utf-8"?>
<ds:datastoreItem xmlns:ds="http://schemas.openxmlformats.org/officeDocument/2006/customXml" ds:itemID="{396A0AA6-2BD7-4DBE-AC42-B003EBA5D58F}">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 ds:uri="eb3f7de7-c935-4ca6-a12c-1f73773710ec"/>
    <ds:schemaRef ds:uri="b026d642-3192-4990-ae41-d5a8895f041a"/>
    <ds:schemaRef ds:uri="http://www.w3.org/XML/1998/namespace"/>
    <ds:schemaRef ds:uri="http://purl.org/dc/dcmitype/"/>
  </ds:schemaRefs>
</ds:datastoreItem>
</file>

<file path=customXml/itemProps3.xml><?xml version="1.0" encoding="utf-8"?>
<ds:datastoreItem xmlns:ds="http://schemas.openxmlformats.org/officeDocument/2006/customXml" ds:itemID="{3818CDDF-5AC9-410F-8ABF-A948907E86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b026d642-3192-4990-ae41-d5a8895f04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28</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Adam Bouchard</cp:lastModifiedBy>
  <cp:revision>2</cp:revision>
  <dcterms:created xsi:type="dcterms:W3CDTF">2022-05-09T13:50:47Z</dcterms:created>
  <dcterms:modified xsi:type="dcterms:W3CDTF">2023-03-13T07:01:52Z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0x01010037EA2DD516505C4D92B92F8677CFB6850018D6B9E0A759A64E8F475C2084CAFFCF</vt:lpwstr>
  </property>
</Properties>
</file>