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4"/>
  </p:sldMasterIdLst>
  <p:handoutMasterIdLst>
    <p:handoutMasterId r:id="rId8"/>
  </p:handoutMasterIdLst>
  <p:sldIdLst>
    <p:sldId id="262" r:id="rId5"/>
    <p:sldId id="264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3A5A"/>
    <a:srgbClr val="204099"/>
    <a:srgbClr val="3EC2CF"/>
    <a:srgbClr val="ED1B23"/>
    <a:srgbClr val="925D9C"/>
    <a:srgbClr val="1A276D"/>
    <a:srgbClr val="FDB913"/>
    <a:srgbClr val="8EC0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792" autoAdjust="0"/>
    <p:restoredTop sz="94660"/>
  </p:normalViewPr>
  <p:slideViewPr>
    <p:cSldViewPr snapToGrid="0">
      <p:cViewPr varScale="1">
        <p:scale>
          <a:sx n="35" d="100"/>
          <a:sy n="35" d="100"/>
        </p:scale>
        <p:origin x="912" y="4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DE3F3-8323-476F-B5B7-348E52CE7CB1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B4C5C-3B26-43FB-BE83-0057D0CD1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78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826" y="1496290"/>
            <a:ext cx="11722443" cy="2260807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826" y="3849173"/>
            <a:ext cx="11722443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850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2145" y="1307508"/>
            <a:ext cx="11716265" cy="4869456"/>
          </a:xfrm>
        </p:spPr>
        <p:txBody>
          <a:bodyPr/>
          <a:lstStyle>
            <a:lvl1pPr>
              <a:buClr>
                <a:srgbClr val="3EC2CF"/>
              </a:buClr>
              <a:defRPr/>
            </a:lvl1pPr>
            <a:lvl2pPr>
              <a:buClr>
                <a:srgbClr val="3EC2CF"/>
              </a:buClr>
              <a:defRPr/>
            </a:lvl2pPr>
            <a:lvl3pPr>
              <a:buClr>
                <a:srgbClr val="3EC2CF"/>
              </a:buClr>
              <a:defRPr/>
            </a:lvl3pPr>
            <a:lvl4pPr>
              <a:buClr>
                <a:srgbClr val="3EC2CF"/>
              </a:buClr>
              <a:defRPr/>
            </a:lvl4pPr>
            <a:lvl5pPr>
              <a:buClr>
                <a:srgbClr val="3EC2CF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43E4-50CA-4C2C-85A5-96A86E051D44}" type="datetimeFigureOut">
              <a:rPr lang="en-GB" smtClean="0"/>
              <a:pPr/>
              <a:t>12/03/2026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9796-0FD2-4F37-8FD7-CF9BDE84C19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0805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82145" y="1345247"/>
            <a:ext cx="5727357" cy="4831716"/>
          </a:xfrm>
        </p:spPr>
        <p:txBody>
          <a:bodyPr/>
          <a:lstStyle>
            <a:lvl1pPr>
              <a:buClr>
                <a:srgbClr val="3EC2CF"/>
              </a:buClr>
              <a:defRPr/>
            </a:lvl1pPr>
            <a:lvl2pPr>
              <a:buClr>
                <a:srgbClr val="3EC2CF"/>
              </a:buClr>
              <a:defRPr/>
            </a:lvl2pPr>
            <a:lvl3pPr>
              <a:buClr>
                <a:srgbClr val="3EC2CF"/>
              </a:buClr>
              <a:defRPr/>
            </a:lvl3pPr>
            <a:lvl4pPr>
              <a:buClr>
                <a:srgbClr val="3EC2CF"/>
              </a:buClr>
              <a:defRPr/>
            </a:lvl4pPr>
            <a:lvl5pPr>
              <a:buClr>
                <a:srgbClr val="3EC2CF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199" y="1345247"/>
            <a:ext cx="5727357" cy="4831716"/>
          </a:xfrm>
        </p:spPr>
        <p:txBody>
          <a:bodyPr/>
          <a:lstStyle>
            <a:lvl1pPr>
              <a:buClr>
                <a:srgbClr val="3EC2CF"/>
              </a:buClr>
              <a:defRPr/>
            </a:lvl1pPr>
            <a:lvl2pPr>
              <a:buClr>
                <a:srgbClr val="3EC2CF"/>
              </a:buClr>
              <a:defRPr/>
            </a:lvl2pPr>
            <a:lvl3pPr>
              <a:buClr>
                <a:srgbClr val="3EC2CF"/>
              </a:buClr>
              <a:defRPr/>
            </a:lvl3pPr>
            <a:lvl4pPr>
              <a:buClr>
                <a:srgbClr val="3EC2CF"/>
              </a:buClr>
              <a:defRPr/>
            </a:lvl4pPr>
            <a:lvl5pPr>
              <a:buClr>
                <a:srgbClr val="3EC2CF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43E4-50CA-4C2C-85A5-96A86E051D44}" type="datetimeFigureOut">
              <a:rPr lang="en-GB" smtClean="0"/>
              <a:pPr/>
              <a:t>12/03/2026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9796-0FD2-4F37-8FD7-CF9BDE84C19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4687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43E4-50CA-4C2C-85A5-96A86E051D44}" type="datetimeFigureOut">
              <a:rPr lang="en-GB" smtClean="0"/>
              <a:pPr/>
              <a:t>12/03/2026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9796-0FD2-4F37-8FD7-CF9BDE84C19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4470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307" y="267855"/>
            <a:ext cx="3932237" cy="1789545"/>
          </a:xfrm>
        </p:spPr>
        <p:txBody>
          <a:bodyPr anchor="b"/>
          <a:lstStyle>
            <a:lvl1pPr>
              <a:defRPr sz="3200">
                <a:solidFill>
                  <a:srgbClr val="0B3A5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55287" y="267855"/>
            <a:ext cx="6017149" cy="5593196"/>
          </a:xfrm>
        </p:spPr>
        <p:txBody>
          <a:bodyPr/>
          <a:lstStyle>
            <a:lvl1pPr>
              <a:buClr>
                <a:srgbClr val="3EC2CF"/>
              </a:buClr>
              <a:defRPr sz="3200"/>
            </a:lvl1pPr>
            <a:lvl2pPr>
              <a:buClr>
                <a:srgbClr val="3EC2CF"/>
              </a:buClr>
              <a:defRPr sz="2800"/>
            </a:lvl2pPr>
            <a:lvl3pPr>
              <a:buClr>
                <a:srgbClr val="3EC2CF"/>
              </a:buClr>
              <a:defRPr sz="2400"/>
            </a:lvl3pPr>
            <a:lvl4pPr>
              <a:buClr>
                <a:srgbClr val="3EC2CF"/>
              </a:buClr>
              <a:defRPr sz="2000"/>
            </a:lvl4pPr>
            <a:lvl5pPr>
              <a:buClr>
                <a:srgbClr val="3EC2CF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4307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43E4-50CA-4C2C-85A5-96A86E051D44}" type="datetimeFigureOut">
              <a:rPr lang="en-GB" smtClean="0"/>
              <a:pPr/>
              <a:t>12/03/2026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9796-0FD2-4F37-8FD7-CF9BDE84C19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6279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2146" y="241558"/>
            <a:ext cx="10091057" cy="800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2146" y="1346886"/>
            <a:ext cx="11728622" cy="4706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13026" y="6356350"/>
            <a:ext cx="953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49276" y="6356350"/>
            <a:ext cx="5594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0219" y="6356350"/>
            <a:ext cx="6899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408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4" r:id="rId3"/>
    <p:sldLayoutId id="2147483676" r:id="rId4"/>
    <p:sldLayoutId id="214748367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B3A5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43C1C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3C1C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3C1C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3C1C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3C1C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1640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Faculty Disclosure</a:t>
            </a:r>
            <a:endParaRPr lang="en-US" dirty="0"/>
          </a:p>
        </p:txBody>
      </p:sp>
      <p:graphicFrame>
        <p:nvGraphicFramePr>
          <p:cNvPr id="4" name="Table 13">
            <a:extLst>
              <a:ext uri="{FF2B5EF4-FFF2-40B4-BE49-F238E27FC236}">
                <a16:creationId xmlns:a16="http://schemas.microsoft.com/office/drawing/2014/main" id="{362DA1ED-EE60-AB07-1594-BA24A175380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82146" y="1256807"/>
          <a:ext cx="5091682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078">
                  <a:extLst>
                    <a:ext uri="{9D8B030D-6E8A-4147-A177-3AD203B41FA5}">
                      <a16:colId xmlns:a16="http://schemas.microsoft.com/office/drawing/2014/main" val="2272984943"/>
                    </a:ext>
                  </a:extLst>
                </a:gridCol>
                <a:gridCol w="4658604">
                  <a:extLst>
                    <a:ext uri="{9D8B030D-6E8A-4147-A177-3AD203B41FA5}">
                      <a16:colId xmlns:a16="http://schemas.microsoft.com/office/drawing/2014/main" val="515372601"/>
                    </a:ext>
                  </a:extLst>
                </a:gridCol>
              </a:tblGrid>
              <a:tr h="22694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x</a:t>
                      </a:r>
                    </a:p>
                  </a:txBody>
                  <a:tcPr>
                    <a:solidFill>
                      <a:srgbClr val="0B3A5A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No, Nothing to Disclose</a:t>
                      </a:r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888204"/>
                  </a:ext>
                </a:extLst>
              </a:tr>
              <a:tr h="226947">
                <a:tc>
                  <a:txBody>
                    <a:bodyPr/>
                    <a:lstStyle/>
                    <a:p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B3A5A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Yes, Please Specify:</a:t>
                      </a:r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200930"/>
                  </a:ext>
                </a:extLst>
              </a:tr>
            </a:tbl>
          </a:graphicData>
        </a:graphic>
      </p:graphicFrame>
      <p:graphicFrame>
        <p:nvGraphicFramePr>
          <p:cNvPr id="5" name="Table 14">
            <a:extLst>
              <a:ext uri="{FF2B5EF4-FFF2-40B4-BE49-F238E27FC236}">
                <a16:creationId xmlns:a16="http://schemas.microsoft.com/office/drawing/2014/main" id="{277E85BD-3466-D467-309F-AE8536833ABD}"/>
              </a:ext>
            </a:extLst>
          </p:cNvPr>
          <p:cNvGraphicFramePr>
            <a:graphicFrameLocks noGrp="1"/>
          </p:cNvGraphicFramePr>
          <p:nvPr/>
        </p:nvGraphicFramePr>
        <p:xfrm>
          <a:off x="282146" y="2321051"/>
          <a:ext cx="11704643" cy="3304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1956">
                  <a:extLst>
                    <a:ext uri="{9D8B030D-6E8A-4147-A177-3AD203B41FA5}">
                      <a16:colId xmlns:a16="http://schemas.microsoft.com/office/drawing/2014/main" val="1614503872"/>
                    </a:ext>
                  </a:extLst>
                </a:gridCol>
                <a:gridCol w="1113576">
                  <a:extLst>
                    <a:ext uri="{9D8B030D-6E8A-4147-A177-3AD203B41FA5}">
                      <a16:colId xmlns:a16="http://schemas.microsoft.com/office/drawing/2014/main" val="1119529653"/>
                    </a:ext>
                  </a:extLst>
                </a:gridCol>
                <a:gridCol w="1013988">
                  <a:extLst>
                    <a:ext uri="{9D8B030D-6E8A-4147-A177-3AD203B41FA5}">
                      <a16:colId xmlns:a16="http://schemas.microsoft.com/office/drawing/2014/main" val="3408886389"/>
                    </a:ext>
                  </a:extLst>
                </a:gridCol>
                <a:gridCol w="1077363">
                  <a:extLst>
                    <a:ext uri="{9D8B030D-6E8A-4147-A177-3AD203B41FA5}">
                      <a16:colId xmlns:a16="http://schemas.microsoft.com/office/drawing/2014/main" val="3732348349"/>
                    </a:ext>
                  </a:extLst>
                </a:gridCol>
                <a:gridCol w="1032095">
                  <a:extLst>
                    <a:ext uri="{9D8B030D-6E8A-4147-A177-3AD203B41FA5}">
                      <a16:colId xmlns:a16="http://schemas.microsoft.com/office/drawing/2014/main" val="2130001875"/>
                    </a:ext>
                  </a:extLst>
                </a:gridCol>
                <a:gridCol w="1041148">
                  <a:extLst>
                    <a:ext uri="{9D8B030D-6E8A-4147-A177-3AD203B41FA5}">
                      <a16:colId xmlns:a16="http://schemas.microsoft.com/office/drawing/2014/main" val="3556099426"/>
                    </a:ext>
                  </a:extLst>
                </a:gridCol>
                <a:gridCol w="1104523">
                  <a:extLst>
                    <a:ext uri="{9D8B030D-6E8A-4147-A177-3AD203B41FA5}">
                      <a16:colId xmlns:a16="http://schemas.microsoft.com/office/drawing/2014/main" val="3525641718"/>
                    </a:ext>
                  </a:extLst>
                </a:gridCol>
                <a:gridCol w="1059255">
                  <a:extLst>
                    <a:ext uri="{9D8B030D-6E8A-4147-A177-3AD203B41FA5}">
                      <a16:colId xmlns:a16="http://schemas.microsoft.com/office/drawing/2014/main" val="3836909311"/>
                    </a:ext>
                  </a:extLst>
                </a:gridCol>
                <a:gridCol w="1140739">
                  <a:extLst>
                    <a:ext uri="{9D8B030D-6E8A-4147-A177-3AD203B41FA5}">
                      <a16:colId xmlns:a16="http://schemas.microsoft.com/office/drawing/2014/main" val="12205755"/>
                    </a:ext>
                  </a:extLst>
                </a:gridCol>
              </a:tblGrid>
              <a:tr h="103190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Company Name</a:t>
                      </a:r>
                    </a:p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B3A5A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Honoraria/</a:t>
                      </a:r>
                    </a:p>
                    <a:p>
                      <a:r>
                        <a:rPr lang="en-US" sz="1400" dirty="0"/>
                        <a:t>Expenses </a:t>
                      </a:r>
                    </a:p>
                    <a:p>
                      <a:endParaRPr lang="en-US" sz="1400" dirty="0"/>
                    </a:p>
                  </a:txBody>
                  <a:tcPr>
                    <a:solidFill>
                      <a:srgbClr val="0B3A5A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Consulting/ Advisory Board</a:t>
                      </a:r>
                    </a:p>
                    <a:p>
                      <a:endParaRPr lang="en-US" sz="1400" dirty="0"/>
                    </a:p>
                  </a:txBody>
                  <a:tcPr>
                    <a:solidFill>
                      <a:srgbClr val="0B3A5A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Funded Research </a:t>
                      </a:r>
                    </a:p>
                    <a:p>
                      <a:endParaRPr lang="en-US" sz="1400" dirty="0"/>
                    </a:p>
                  </a:txBody>
                  <a:tcPr>
                    <a:solidFill>
                      <a:srgbClr val="0B3A5A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Royalties/ Patent</a:t>
                      </a:r>
                    </a:p>
                    <a:p>
                      <a:endParaRPr lang="en-US" sz="1400" dirty="0"/>
                    </a:p>
                  </a:txBody>
                  <a:tcPr>
                    <a:solidFill>
                      <a:srgbClr val="0B3A5A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Stock Options</a:t>
                      </a:r>
                    </a:p>
                    <a:p>
                      <a:endParaRPr lang="en-US" sz="1400" dirty="0"/>
                    </a:p>
                  </a:txBody>
                  <a:tcPr>
                    <a:solidFill>
                      <a:srgbClr val="0B3A5A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Ownership/ Equity Position</a:t>
                      </a:r>
                    </a:p>
                    <a:p>
                      <a:endParaRPr lang="en-US" sz="1400" dirty="0"/>
                    </a:p>
                  </a:txBody>
                  <a:tcPr>
                    <a:solidFill>
                      <a:srgbClr val="0B3A5A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Employee</a:t>
                      </a:r>
                    </a:p>
                    <a:p>
                      <a:endParaRPr lang="en-US" sz="1400" dirty="0"/>
                    </a:p>
                  </a:txBody>
                  <a:tcPr>
                    <a:solidFill>
                      <a:srgbClr val="0B3A5A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Other </a:t>
                      </a:r>
                    </a:p>
                    <a:p>
                      <a:r>
                        <a:rPr lang="en-US" sz="1400" dirty="0"/>
                        <a:t>(please specify)</a:t>
                      </a:r>
                    </a:p>
                    <a:p>
                      <a:endParaRPr lang="en-US" sz="1400" dirty="0"/>
                    </a:p>
                  </a:txBody>
                  <a:tcPr>
                    <a:solidFill>
                      <a:srgbClr val="0B3A5A">
                        <a:alpha val="8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214162"/>
                  </a:ext>
                </a:extLst>
              </a:tr>
              <a:tr h="454522">
                <a:tc>
                  <a:txBody>
                    <a:bodyPr/>
                    <a:lstStyle/>
                    <a:p>
                      <a:r>
                        <a:rPr lang="en-US" dirty="0"/>
                        <a:t>Example: Company </a:t>
                      </a:r>
                      <a:r>
                        <a:rPr lang="en-US" dirty="0" err="1"/>
                        <a:t>xyz</a:t>
                      </a:r>
                      <a:endParaRPr lang="en-US" dirty="0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179998"/>
                  </a:ext>
                </a:extLst>
              </a:tr>
              <a:tr h="4545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354818"/>
                  </a:ext>
                </a:extLst>
              </a:tr>
              <a:tr h="4545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046813"/>
                  </a:ext>
                </a:extLst>
              </a:tr>
              <a:tr h="4545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32590"/>
                  </a:ext>
                </a:extLst>
              </a:tr>
              <a:tr h="4545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8531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3886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03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enes Document" ma:contentTypeID="0x01010037EA2DD516505C4D92B92F8677CFB6850079CDE8E82922D144885CDEC0FD866848" ma:contentTypeVersion="13" ma:contentTypeDescription="" ma:contentTypeScope="" ma:versionID="5e89da65a9d3c7bc35263fdaa2d73e0a">
  <xsd:schema xmlns:xsd="http://www.w3.org/2001/XMLSchema" xmlns:xs="http://www.w3.org/2001/XMLSchema" xmlns:p="http://schemas.microsoft.com/office/2006/metadata/properties" xmlns:ns1="http://schemas.microsoft.com/sharepoint/v3" xmlns:ns2="eb3f7de7-c935-4ca6-a12c-1f73773710ec" xmlns:ns3="8ef2b62c-90a7-448e-8877-2d1ad9f6d9c5" targetNamespace="http://schemas.microsoft.com/office/2006/metadata/properties" ma:root="true" ma:fieldsID="1207747a80a45d27b2c9f240918376f3" ns1:_="" ns2:_="" ns3:_="">
    <xsd:import namespace="http://schemas.microsoft.com/sharepoint/v3"/>
    <xsd:import namespace="eb3f7de7-c935-4ca6-a12c-1f73773710ec"/>
    <xsd:import namespace="8ef2b62c-90a7-448e-8877-2d1ad9f6d9c5"/>
    <xsd:element name="properties">
      <xsd:complexType>
        <xsd:sequence>
          <xsd:element name="documentManagement">
            <xsd:complexType>
              <xsd:all>
                <xsd:element ref="ns2:FolderID" minOccurs="0"/>
                <xsd:element ref="ns2:KenesDocumentTypeId" minOccurs="0"/>
                <xsd:element ref="ns2:Confidential1" minOccurs="0"/>
                <xsd:element ref="ns2:Final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FolderID" ma:index="2" nillable="true" ma:displayName="FolderID" ma:list="{62b5239b-3564-444d-88a9-03f6d13d411f}" ma:internalName="FolderID" ma:showField="Title" ma:web="eb3f7de7-c935-4ca6-a12c-1f73773710ec">
      <xsd:simpleType>
        <xsd:restriction base="dms:Lookup"/>
      </xsd:simpleType>
    </xsd:element>
    <xsd:element name="KenesDocumentTypeId" ma:index="3" nillable="true" ma:displayName="KenesDocumentTypeId" ma:list="{5ca2ab15-5c4e-45db-95e6-5cb4dd45d1b1}" ma:internalName="KenesDocumentTypeId" ma:showField="Title" ma:web="eb3f7de7-c935-4ca6-a12c-1f73773710ec">
      <xsd:simpleType>
        <xsd:restriction base="dms:Lookup"/>
      </xsd:simpleType>
    </xsd:element>
    <xsd:element name="Confidential1" ma:index="4" nillable="true" ma:displayName="Confidential" ma:default="0" ma:internalName="Confidential1">
      <xsd:simpleType>
        <xsd:restriction base="dms:Boolean"/>
      </xsd:simpleType>
    </xsd:element>
    <xsd:element name="Final" ma:index="5" nillable="true" ma:displayName="Final" ma:default="0" ma:internalName="Final">
      <xsd:simpleType>
        <xsd:restriction base="dms:Boolean"/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f2b62c-90a7-448e-8877-2d1ad9f6d9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eb3f7de7-c935-4ca6-a12c-1f73773710ec" xsi:nil="true"/>
    <_ip_UnifiedCompliancePolicyProperties xmlns="http://schemas.microsoft.com/sharepoint/v3" xsi:nil="true"/>
    <lcf76f155ced4ddcb4097134ff3c332f xmlns="8ef2b62c-90a7-448e-8877-2d1ad9f6d9c5">
      <Terms xmlns="http://schemas.microsoft.com/office/infopath/2007/PartnerControls"/>
    </lcf76f155ced4ddcb4097134ff3c332f>
    <FolderID xmlns="eb3f7de7-c935-4ca6-a12c-1f73773710ec" xsi:nil="true"/>
    <KenesDocumentTypeId xmlns="eb3f7de7-c935-4ca6-a12c-1f73773710ec" xsi:nil="true"/>
    <Confidential1 xmlns="eb3f7de7-c935-4ca6-a12c-1f73773710ec">false</Confidential1>
    <Final xmlns="eb3f7de7-c935-4ca6-a12c-1f73773710ec">false</Final>
  </documentManagement>
</p:properties>
</file>

<file path=customXml/itemProps1.xml><?xml version="1.0" encoding="utf-8"?>
<ds:datastoreItem xmlns:ds="http://schemas.openxmlformats.org/officeDocument/2006/customXml" ds:itemID="{5C21E5EF-8FB2-4058-899A-1FA84F46E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b3f7de7-c935-4ca6-a12c-1f73773710ec"/>
    <ds:schemaRef ds:uri="8ef2b62c-90a7-448e-8877-2d1ad9f6d9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2109C56-8390-45B6-A6A9-317710A650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05E951-2409-4249-8FC4-F9ECEFF302DF}">
  <ds:schemaRefs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terms/"/>
    <ds:schemaRef ds:uri="http://purl.org/dc/dcmitype/"/>
    <ds:schemaRef ds:uri="http://schemas.microsoft.com/sharepoint/v3"/>
    <ds:schemaRef ds:uri="http://schemas.openxmlformats.org/package/2006/metadata/core-properties"/>
    <ds:schemaRef ds:uri="8ef2b62c-90a7-448e-8877-2d1ad9f6d9c5"/>
    <ds:schemaRef ds:uri="eb3f7de7-c935-4ca6-a12c-1f73773710ec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514</TotalTime>
  <Words>46</Words>
  <Application>Microsoft Office PowerPoint</Application>
  <PresentationFormat>Widescreen</PresentationFormat>
  <Paragraphs>19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Faculty Disclosure</vt:lpstr>
      <vt:lpstr>PowerPoint Presentation</vt:lpstr>
    </vt:vector>
  </TitlesOfParts>
  <Company>Kenes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Yavor Altakov</dc:creator>
  <cp:lastModifiedBy>Adam Bouchard</cp:lastModifiedBy>
  <cp:revision>64</cp:revision>
  <dcterms:created xsi:type="dcterms:W3CDTF">2014-11-13T11:48:20Z</dcterms:created>
  <dcterms:modified xsi:type="dcterms:W3CDTF">2026-03-12T11:57:57Z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0x01010037EA2DD516505C4D92B92F8677CFB6850079CDE8E82922D144885CDEC0FD866848</vt:lpwstr>
  </property>
  <property fmtid="{D5CDD505-2E9C-101B-9397-08002B2CF9AE}" pid="3" name="MediaServiceImageTags">
    <vt:lpwstr/>
  </property>
</Properties>
</file>